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1" r:id="rId1"/>
  </p:sldMasterIdLst>
  <p:notesMasterIdLst>
    <p:notesMasterId r:id="rId16"/>
  </p:notesMasterIdLst>
  <p:sldIdLst>
    <p:sldId id="267" r:id="rId2"/>
    <p:sldId id="256" r:id="rId3"/>
    <p:sldId id="257" r:id="rId4"/>
    <p:sldId id="258" r:id="rId5"/>
    <p:sldId id="263" r:id="rId6"/>
    <p:sldId id="259" r:id="rId7"/>
    <p:sldId id="268" r:id="rId8"/>
    <p:sldId id="265" r:id="rId9"/>
    <p:sldId id="271" r:id="rId10"/>
    <p:sldId id="269" r:id="rId11"/>
    <p:sldId id="260" r:id="rId12"/>
    <p:sldId id="261" r:id="rId13"/>
    <p:sldId id="262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997507-6285-4DB3-B8CC-3B002EA11EED}" type="datetimeFigureOut">
              <a:rPr lang="pt-PT" smtClean="0"/>
              <a:t>18/03/2022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EB0F5-8D33-4F4C-8F16-59C14B44E24C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04618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2157304A-6984-441C-931F-98F305A8D2A8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pt-PT" dirty="0"/>
              <a:t>Daniel Abreu e Igor Chaves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31636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AF627-CAAF-4467-9C57-D2D3BBDCB114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00438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B155-2D5B-463A-BDCC-8A3150C88E56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5752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370CF-3D6A-4290-A4B1-CCE369080AF0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71671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6B08-E104-4D7A-A4A2-71775C3B3FDC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40245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577AE-DE61-4847-86E8-5A9B73073E44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81484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6219-CDD7-4BEC-9B3E-4628CAF94515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444765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852A1-EB73-4162-9A19-D277215B65BA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57827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60791-28D9-4A45-91F1-4334B65F6BC8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560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9390-8F40-44C0-8033-9BAC067BAF9B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4755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2FCC-C317-4411-B003-5AD1EF06D47F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0592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9966-8B5D-4E4F-A649-3476BE57E4F8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0236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9B65-88D1-40D4-A865-FF5765DFA9B8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15689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3C65B-2A1E-4B48-B6E8-843D30AA133C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6711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227B-80CA-42F6-A4A3-42F94203E98F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68154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EFCF-769D-46FE-ADAE-8D694455A550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08075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95F46-B4EB-4CDF-9F94-D4AF3ED9CA61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/>
              <a:t>Daniel Abreu e Igor Chaves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350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0D4B228-F808-4228-89A1-6940BFC662A7}" type="datetime1">
              <a:rPr lang="pt-PT" smtClean="0"/>
              <a:t>18/03/2022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PT" dirty="0"/>
              <a:t>Daniel Abreu e Igor Chaves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3D81828-ACD5-4E68-AE11-E247D83C4ACD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08515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t.frwiki.wiki/wiki/Tokyo_Skytree" TargetMode="External"/><Relationship Id="rId2" Type="http://schemas.openxmlformats.org/officeDocument/2006/relationships/hyperlink" Target="https://www.google.com/search?q=tokyo%20skytree&amp;tbm=isch&amp;tbs=isz:l&amp;rlz=1C1ISCS_pt-PTPT982PT982&amp;hl=pt-PT&amp;sa=X&amp;ved=0CAIQpwVqFwoTCOCf-OfEr_YCFQAAAAAdAAAAABAP&amp;biw=1903&amp;bih=872#imgrc=6SA5q_gQA7sqI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H7pcm5vICdU&amp;ab_channel=ScienceChannel" TargetMode="External"/><Relationship Id="rId5" Type="http://schemas.openxmlformats.org/officeDocument/2006/relationships/hyperlink" Target="https://metalica.com.br/tokyo-sky-tree-the-tallest-tower-in-the-world-2/" TargetMode="External"/><Relationship Id="rId4" Type="http://schemas.openxmlformats.org/officeDocument/2006/relationships/hyperlink" Target="https://stringfixer.com/pt/Tokyo_Skytre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432CFD6C-FE12-427B-97AC-A8A01B6ED6E6}"/>
              </a:ext>
            </a:extLst>
          </p:cNvPr>
          <p:cNvSpPr txBox="1">
            <a:spLocks/>
          </p:cNvSpPr>
          <p:nvPr/>
        </p:nvSpPr>
        <p:spPr>
          <a:xfrm>
            <a:off x="1129553" y="2938434"/>
            <a:ext cx="9932894" cy="33752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3600" dirty="0"/>
              <a:t>Cultura, língua e comunicação</a:t>
            </a:r>
          </a:p>
          <a:p>
            <a:pPr algn="ctr"/>
            <a:r>
              <a:rPr lang="pt-PT" sz="3600" dirty="0"/>
              <a:t>NG 6 – Urbanismo e Mobilidade</a:t>
            </a:r>
          </a:p>
          <a:p>
            <a:pPr algn="ctr"/>
            <a:r>
              <a:rPr lang="pt-PT" sz="3600" dirty="0"/>
              <a:t>TIS2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pt-PT" sz="3600" dirty="0"/>
          </a:p>
          <a:p>
            <a:pPr lvl="7"/>
            <a:r>
              <a:rPr lang="pt-PT" sz="3000" dirty="0"/>
              <a:t>						</a:t>
            </a:r>
            <a:r>
              <a:rPr lang="pt-PT" sz="2000" cap="all" dirty="0">
                <a:solidFill>
                  <a:schemeClr val="accent1"/>
                </a:solidFill>
              </a:rPr>
              <a:t>Daniel Abreu e Igor Chaves</a:t>
            </a:r>
            <a:endParaRPr lang="pt-PT" sz="3600" cap="all" dirty="0">
              <a:solidFill>
                <a:schemeClr val="accent1"/>
              </a:solidFill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8C314D-AEA0-4FC2-AE4B-1B53EFB535DE}"/>
              </a:ext>
            </a:extLst>
          </p:cNvPr>
          <p:cNvSpPr txBox="1">
            <a:spLocks/>
          </p:cNvSpPr>
          <p:nvPr/>
        </p:nvSpPr>
        <p:spPr bwMode="gray">
          <a:xfrm>
            <a:off x="1715293" y="1511550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PT" sz="5400" dirty="0"/>
              <a:t>Escola Profissional </a:t>
            </a:r>
          </a:p>
          <a:p>
            <a:pPr algn="ctr"/>
            <a:r>
              <a:rPr lang="pt-PT" sz="5400" dirty="0"/>
              <a:t>Dr. Francisco Fernandes</a:t>
            </a:r>
          </a:p>
        </p:txBody>
      </p:sp>
    </p:spTree>
    <p:extLst>
      <p:ext uri="{BB962C8B-B14F-4D97-AF65-F5344CB8AC3E}">
        <p14:creationId xmlns:p14="http://schemas.microsoft.com/office/powerpoint/2010/main" val="2630961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does Tokyo Skytree stand up to typhoon winds? | The Japan Times">
            <a:extLst>
              <a:ext uri="{FF2B5EF4-FFF2-40B4-BE49-F238E27FC236}">
                <a16:creationId xmlns:a16="http://schemas.microsoft.com/office/drawing/2014/main" id="{1C4616D2-1AB9-4E29-8708-CBD45D376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548" y="3002554"/>
            <a:ext cx="5574903" cy="3724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7CDF28E-645A-4457-B4B3-411B9FE4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 vento: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6788338-C688-49F3-932B-EC4111FD5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512" y="2295590"/>
            <a:ext cx="11308976" cy="706964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000" dirty="0"/>
              <a:t>Antes do início da construção da torre foram efetuados estudos com balões meteorológicos de forma  a medir a velocidade e a força impactante do vento.</a:t>
            </a:r>
          </a:p>
          <a:p>
            <a:pPr lvl="1"/>
            <a:endParaRPr lang="pt-PT" sz="700" dirty="0"/>
          </a:p>
        </p:txBody>
      </p:sp>
    </p:spTree>
    <p:extLst>
      <p:ext uri="{BB962C8B-B14F-4D97-AF65-F5344CB8AC3E}">
        <p14:creationId xmlns:p14="http://schemas.microsoft.com/office/powerpoint/2010/main" val="40288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DF28E-645A-4457-B4B3-411B9FE4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 vento:</a:t>
            </a:r>
          </a:p>
        </p:txBody>
      </p:sp>
      <p:pic>
        <p:nvPicPr>
          <p:cNvPr id="3074" name="Picture 2" descr="Don&amp;amp;#39;t worry. 634m Tokyo Skytree is earthquake proof. Maybe | South China  Morning Post">
            <a:extLst>
              <a:ext uri="{FF2B5EF4-FFF2-40B4-BE49-F238E27FC236}">
                <a16:creationId xmlns:a16="http://schemas.microsoft.com/office/drawing/2014/main" id="{130C152F-405B-440A-B0A3-090CB4D6F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850" y="3160060"/>
            <a:ext cx="8900300" cy="35241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6788338-C688-49F3-932B-EC4111FD5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06" y="2279118"/>
            <a:ext cx="11335869" cy="880942"/>
          </a:xfrm>
        </p:spPr>
        <p:txBody>
          <a:bodyPr>
            <a:normAutofit fontScale="925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200" dirty="0"/>
              <a:t>Com esta tecnologia de engenharia de estrutural a Tokyo Skytree assegura uma segurança que em testes realizados, suporta terramotos e ventos até 80 m/s (288 Km/h) por até 10 minutos contínuos.</a:t>
            </a:r>
          </a:p>
          <a:p>
            <a:pPr lvl="1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84060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2D2C0-5A82-44A0-B321-E246FA66A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Vídeo demonstrativo:</a:t>
            </a:r>
          </a:p>
        </p:txBody>
      </p:sp>
      <p:pic>
        <p:nvPicPr>
          <p:cNvPr id="8" name="Here's How Engineers Used Ancient Techniques To Protect Tokyo's Skytree From Earthquakes">
            <a:hlinkClick r:id="" action="ppaction://media"/>
            <a:extLst>
              <a:ext uri="{FF2B5EF4-FFF2-40B4-BE49-F238E27FC236}">
                <a16:creationId xmlns:a16="http://schemas.microsoft.com/office/drawing/2014/main" id="{8C0BA3FA-34C8-4C79-8754-16AA81BCD2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358" y="2324100"/>
            <a:ext cx="11193741" cy="40677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5645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6A192-072C-4A92-8E0E-37BBF257E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Webgrafia: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B9CAF4C-CACE-42DD-9B18-B4E124809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68031"/>
            <a:ext cx="11255188" cy="4174815"/>
          </a:xfrm>
        </p:spPr>
        <p:txBody>
          <a:bodyPr>
            <a:normAutofit fontScale="92500" lnSpcReduction="10000"/>
          </a:bodyPr>
          <a:lstStyle/>
          <a:p>
            <a:r>
              <a:rPr lang="pt-PT" sz="2000" dirty="0"/>
              <a:t>“Tokyo Skytree” [Disponível na internet via URL: 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https://www.google.com/search?q=tokyo%20skytree&amp;tbm=isch&amp;tbs=isz:l&amp;rlz=1C1ISCS_pt-PTPT982PT982&amp;hl=pt-PT&amp;sa=X&amp;ved=0CAIQpwVqFwoTCOCf-OfEr_YCFQAAAAAdAAAAABAP&amp;biw=1903&amp;bih=872#imgrc=6SA5q_gQA7sqIM</a:t>
            </a:r>
            <a:r>
              <a:rPr lang="pt-PT" sz="2000" u="sng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pt-PT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Arquivo acedido em 7 de março de 2022</a:t>
            </a:r>
          </a:p>
          <a:p>
            <a:r>
              <a:rPr lang="pt-PT" sz="2000" dirty="0"/>
              <a:t>“Tokyo Skytree” [Disponível na internet via URL:  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https://pt.frwiki.wiki/wiki/Tokyo_Skytree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pt-PT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Arquivo acedido em 7 de março de 2022</a:t>
            </a:r>
            <a:endParaRPr lang="pt-PT" sz="2000" u="sng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PT" sz="2000" dirty="0"/>
              <a:t>“Tokyo Skytree” [Disponível na internet via URL:  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https://stringfixer.com/pt/Tokyo_Skytree</a:t>
            </a:r>
            <a:r>
              <a:rPr lang="pt-PT" sz="20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https://metalica.com.br/tokyo-sky-tree-the-tallest-tower-in-the-world-2/</a:t>
            </a:r>
            <a:r>
              <a:rPr lang="pt-PT" sz="2000" u="sng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pt-PT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Arquivo acedido em 7 de março de 2022</a:t>
            </a:r>
            <a:endParaRPr lang="pt-PT" sz="2000" u="sng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“Here's How Engineers Used Ancient Techniques To Protect Tokyo's Skytree From Earthquakes” </a:t>
            </a:r>
            <a:r>
              <a:rPr lang="pt-PT" sz="2000" dirty="0"/>
              <a:t>[Disponível na internet via URL: </a:t>
            </a:r>
            <a:r>
              <a:rPr lang="pt-PT" sz="2100" u="sng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https://www.youtube.com/watch?v=H7pcm5vICdU&amp;ab_channel=ScienceChannel</a:t>
            </a:r>
            <a:r>
              <a:rPr lang="pt-PT" sz="21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pt-PT" sz="2100" u="sng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Vídeo acedido em 7 de março de 2022</a:t>
            </a:r>
            <a:endParaRPr lang="en-US" sz="20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47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00E8D84-86BA-41BC-96C7-D33AECC17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36" y="3429000"/>
            <a:ext cx="7703127" cy="146165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PT" sz="8000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983220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853B5557-1739-465D-B2D3-922FF2A8D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34" y="517876"/>
            <a:ext cx="9304866" cy="5822247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1A3A806-BC13-4925-BE5F-F590E4ADDDC5}"/>
              </a:ext>
            </a:extLst>
          </p:cNvPr>
          <p:cNvSpPr txBox="1"/>
          <p:nvPr/>
        </p:nvSpPr>
        <p:spPr>
          <a:xfrm>
            <a:off x="4518588" y="3013500"/>
            <a:ext cx="5109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dirty="0">
                <a:solidFill>
                  <a:schemeClr val="bg1"/>
                </a:solidFill>
                <a:latin typeface="Algerian" panose="04020705040A02060702" pitchFamily="82" charset="0"/>
              </a:rPr>
              <a:t>Tokyo Skytree </a:t>
            </a:r>
          </a:p>
        </p:txBody>
      </p:sp>
    </p:spTree>
    <p:extLst>
      <p:ext uri="{BB962C8B-B14F-4D97-AF65-F5344CB8AC3E}">
        <p14:creationId xmlns:p14="http://schemas.microsoft.com/office/powerpoint/2010/main" val="200711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CA26B-604E-4543-B6BD-A4EBD907E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Caraterísticas:</a:t>
            </a:r>
          </a:p>
        </p:txBody>
      </p:sp>
      <p:pic>
        <p:nvPicPr>
          <p:cNvPr id="4098" name="Picture 2" descr="TOKYO SKYTREE Admission Ticket">
            <a:extLst>
              <a:ext uri="{FF2B5EF4-FFF2-40B4-BE49-F238E27FC236}">
                <a16:creationId xmlns:a16="http://schemas.microsoft.com/office/drawing/2014/main" id="{9F23A548-5252-4778-BAF9-6AE44F503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30289">
            <a:off x="6611649" y="2535145"/>
            <a:ext cx="5256341" cy="35094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BC83801-E655-4C6E-BBB4-01641D5C3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06" y="2312895"/>
            <a:ext cx="6080561" cy="407285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Localização: Tóquio, Japão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Construção: 14-07-2008 a 29-02-2012 (4 anos)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Material: Estrutura de aço e betão armado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Função: Torre de observação, radiodifusão e transmissão televisiva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Andares: 35 dos quais 32 são acima do solo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2400" dirty="0"/>
              <a:t>Altura: 634 metros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8738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A976B-42EB-40BA-BE01-E8EAB5F2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Construção: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A60DB9-C0DF-47C4-ABC3-9B99E41F7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861" y="3223841"/>
            <a:ext cx="7745505" cy="3517814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582C5C-9049-42AE-AA0F-1371CDDD6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8091" y="2433918"/>
            <a:ext cx="9891044" cy="138504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000" dirty="0"/>
              <a:t>As vigas de fundação estão ligadas em direções radiais para ter maior resistência.</a:t>
            </a:r>
          </a:p>
          <a:p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145136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603514-9E19-4D59-9BDB-21E1672E7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Construção: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7047485-9B6F-4C70-8B5E-854AC97FD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74" y="2382564"/>
            <a:ext cx="2347071" cy="43410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4641B34A-3AA9-4B7F-91A0-D028F87CA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212" y="2382564"/>
            <a:ext cx="2804366" cy="4210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350743B1-41DA-4144-ACE0-394A29D12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6258" y="3429000"/>
            <a:ext cx="5719483" cy="1417421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400" dirty="0"/>
              <a:t>A Tokyo Skytree tem uma base em forma triangular, mas o edifício termina em formato circular</a:t>
            </a:r>
          </a:p>
          <a:p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423321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1C063-F2B7-4876-A776-3991625C3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 sísmica:</a:t>
            </a:r>
          </a:p>
        </p:txBody>
      </p:sp>
      <p:pic>
        <p:nvPicPr>
          <p:cNvPr id="2050" name="Picture 2" descr="Tokyo Sky Tree - Design Build Network">
            <a:extLst>
              <a:ext uri="{FF2B5EF4-FFF2-40B4-BE49-F238E27FC236}">
                <a16:creationId xmlns:a16="http://schemas.microsoft.com/office/drawing/2014/main" id="{2A4ED70C-5AD3-4419-896A-EA61E4B9D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760" y="3068571"/>
            <a:ext cx="6416480" cy="36146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17AEDDD-1EDC-4C64-8EC5-0AAD5C2EE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881" y="2251386"/>
            <a:ext cx="11568238" cy="706964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000" dirty="0"/>
              <a:t>O fuste central em betão armado é amarrado a estrutura de aço por amortecedores de óleo que servem de “almofadas” em caso de terramoto.</a:t>
            </a:r>
          </a:p>
        </p:txBody>
      </p:sp>
    </p:spTree>
    <p:extLst>
      <p:ext uri="{BB962C8B-B14F-4D97-AF65-F5344CB8AC3E}">
        <p14:creationId xmlns:p14="http://schemas.microsoft.com/office/powerpoint/2010/main" val="314154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1C063-F2B7-4876-A776-3991625C3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 sísmica:</a:t>
            </a:r>
          </a:p>
        </p:txBody>
      </p:sp>
      <p:pic>
        <p:nvPicPr>
          <p:cNvPr id="1026" name="Picture 2" descr="Tokyo Sky Tree – Tokyo, Japan | AEWORLDMAP.COM (3,000+ posts)">
            <a:extLst>
              <a:ext uri="{FF2B5EF4-FFF2-40B4-BE49-F238E27FC236}">
                <a16:creationId xmlns:a16="http://schemas.microsoft.com/office/drawing/2014/main" id="{CF2B46F5-2911-4B5C-B999-E2FB203E2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248" y="3267635"/>
            <a:ext cx="5220821" cy="34805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17AEDDD-1EDC-4C64-8EC5-0AAD5C2EE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881" y="2241794"/>
            <a:ext cx="11568238" cy="1025841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000" dirty="0"/>
              <a:t>Esta resistência é atingida por um “mecanismo de controle de massa adicional” que é um sistema de amortecimento, que em caso de terramoto sai de sintonia com a estrutura do edifício para manter o centro de gravidade o mais central possível.</a:t>
            </a:r>
          </a:p>
        </p:txBody>
      </p:sp>
    </p:spTree>
    <p:extLst>
      <p:ext uri="{BB962C8B-B14F-4D97-AF65-F5344CB8AC3E}">
        <p14:creationId xmlns:p14="http://schemas.microsoft.com/office/powerpoint/2010/main" val="127207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D3DACC-C97A-4CE1-8B07-B75065DD6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estrutural: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4AB9B39-4305-488C-A08B-5CA81F8BE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27" y="2744390"/>
            <a:ext cx="4778621" cy="35880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 descr="musement">
            <a:extLst>
              <a:ext uri="{FF2B5EF4-FFF2-40B4-BE49-F238E27FC236}">
                <a16:creationId xmlns:a16="http://schemas.microsoft.com/office/drawing/2014/main" id="{56D575D8-C1DE-48E6-89A3-9E6B12F6E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207" y="3429000"/>
            <a:ext cx="6154758" cy="24042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9417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D3DACC-C97A-4CE1-8B07-B75065DD6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Resistência estrutural:</a:t>
            </a:r>
          </a:p>
        </p:txBody>
      </p:sp>
      <p:pic>
        <p:nvPicPr>
          <p:cNvPr id="3" name="Picture 2" descr="Tokyo Skytree: Japan's Highest Observation Deck - japanistry.com">
            <a:extLst>
              <a:ext uri="{FF2B5EF4-FFF2-40B4-BE49-F238E27FC236}">
                <a16:creationId xmlns:a16="http://schemas.microsoft.com/office/drawing/2014/main" id="{0E7DA309-F7F8-4C3D-A015-342C0993F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80" y="2603144"/>
            <a:ext cx="5703756" cy="38044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2" name="Picture 8" descr="Cafes and restaurants | Shops | TOKYO SKYTREE">
            <a:extLst>
              <a:ext uri="{FF2B5EF4-FFF2-40B4-BE49-F238E27FC236}">
                <a16:creationId xmlns:a16="http://schemas.microsoft.com/office/drawing/2014/main" id="{DF0BF151-05D1-478D-9C86-1589348BA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366" y="2597549"/>
            <a:ext cx="5819775" cy="381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14793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ão de Ião">
  <a:themeElements>
    <a:clrScheme name="Sala de Reunião de Ião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a de Reunião de 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ão de 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524</TotalTime>
  <Words>481</Words>
  <Application>Microsoft Office PowerPoint</Application>
  <PresentationFormat>Ecrã Panorâmico</PresentationFormat>
  <Paragraphs>36</Paragraphs>
  <Slides>14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21" baseType="lpstr">
      <vt:lpstr>Algerian</vt:lpstr>
      <vt:lpstr>Arial</vt:lpstr>
      <vt:lpstr>Calibri</vt:lpstr>
      <vt:lpstr>Century Gothic</vt:lpstr>
      <vt:lpstr>Wingdings</vt:lpstr>
      <vt:lpstr>Wingdings 3</vt:lpstr>
      <vt:lpstr>Sala de Reunião de Ião</vt:lpstr>
      <vt:lpstr>Apresentação do PowerPoint</vt:lpstr>
      <vt:lpstr>Apresentação do PowerPoint</vt:lpstr>
      <vt:lpstr>Caraterísticas:</vt:lpstr>
      <vt:lpstr>Construção:</vt:lpstr>
      <vt:lpstr>Construção:</vt:lpstr>
      <vt:lpstr>Resistência estrutural sísmica:</vt:lpstr>
      <vt:lpstr>Resistência estrutural sísmica:</vt:lpstr>
      <vt:lpstr>Resistência estrutural:</vt:lpstr>
      <vt:lpstr>Resistência estrutural:</vt:lpstr>
      <vt:lpstr>Resistência estrutural vento:</vt:lpstr>
      <vt:lpstr>Resistência estrutural vento:</vt:lpstr>
      <vt:lpstr>Vídeo demonstrativo:</vt:lpstr>
      <vt:lpstr>Webgrafia: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Abreu</dc:creator>
  <cp:lastModifiedBy>Daniel Magno Travessas Abreu</cp:lastModifiedBy>
  <cp:revision>36</cp:revision>
  <dcterms:created xsi:type="dcterms:W3CDTF">2022-03-05T18:00:57Z</dcterms:created>
  <dcterms:modified xsi:type="dcterms:W3CDTF">2022-03-18T18:10:28Z</dcterms:modified>
</cp:coreProperties>
</file>

<file path=docProps/thumbnail.jpeg>
</file>